
<file path=[Content_Types].xml><?xml version="1.0" encoding="utf-8"?>
<Types xmlns="http://schemas.openxmlformats.org/package/2006/content-types">
  <Default Extension="rels" ContentType="application/vnd.openxmlformats-package.relationships+xml"/>
  <Default Extension="xml" ContentType="applicat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4" Target="slides/slide9.xml"/><Relationship Type="http://schemas.openxmlformats.org/officeDocument/2006/relationships/presProps" Id="rId2" Target="presProps.xml"/><Relationship Type="http://schemas.openxmlformats.org/officeDocument/2006/relationships/slide" Id="rId12" Target="slides/slide7.xml"/><Relationship Type="http://schemas.openxmlformats.org/officeDocument/2006/relationships/theme" Id="rId1" Target="theme/theme1.xml"/><Relationship Type="http://schemas.openxmlformats.org/officeDocument/2006/relationships/slide" Id="rId13" Target="slides/slide8.xml"/><Relationship Type="http://schemas.openxmlformats.org/officeDocument/2006/relationships/slideMaster" Id="rId4" Target="slideMasters/slideMaster1.xml"/><Relationship Type="http://schemas.openxmlformats.org/officeDocument/2006/relationships/slide" Id="rId10" Target="slides/slide5.xml"/><Relationship Type="http://schemas.openxmlformats.org/officeDocument/2006/relationships/tableStyles" Id="rId3" Target="tableStyles.xml"/><Relationship Type="http://schemas.openxmlformats.org/officeDocument/2006/relationships/slide" Id="rId11" Target="slides/slide6.xml"/><Relationship Type="http://schemas.openxmlformats.org/officeDocument/2006/relationships/slide" Id="rId9" Target="slides/slide4.xml"/><Relationship Type="http://schemas.openxmlformats.org/officeDocument/2006/relationships/slide" Id="rId6" Target="slides/slide1.xml"/><Relationship Type="http://schemas.openxmlformats.org/officeDocument/2006/relationships/notesMaster" Id="rId5" Target="notesMasters/notesMaster1.xml"/><Relationship Type="http://schemas.openxmlformats.org/officeDocument/2006/relationships/slide" Id="rId8" Target="slides/slide3.xml"/><Relationship Type="http://schemas.openxmlformats.org/officeDocument/2006/relationships/slide" Id="rId7" Target="slides/slide2.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36" id="36"/>
        <p:cNvGrpSpPr/>
        <p:nvPr/>
      </p:nvGrpSpPr>
      <p:grpSpPr>
        <a:xfrm>
          <a:off y="0" x="0"/>
          <a:ext cy="0" cx="0"/>
          <a:chOff y="0" x="0"/>
          <a:chExt cy="0" cx="0"/>
        </a:xfrm>
      </p:grpSpPr>
      <p:sp>
        <p:nvSpPr>
          <p:cNvPr name="Shape 37" id="37"/>
          <p:cNvSpPr/>
          <p:nvPr>
            <p:ph type="sldImg" idx="2"/>
          </p:nvPr>
        </p:nvSpPr>
        <p:spPr>
          <a:xfrm>
            <a:off y="685800" x="1143225"/>
            <a:ext cy="3429000" cx="4572225"/>
          </a:xfrm>
          <a:custGeom>
            <a:pathLst>
              <a:path extrusionOk="0" h="120000" w="120000">
                <a:moveTo>
                  <a:pt y="0" x="0"/>
                </a:moveTo>
                <a:lnTo>
                  <a:pt y="0" x="120000"/>
                </a:lnTo>
                <a:lnTo>
                  <a:pt y="120000" x="120000"/>
                </a:lnTo>
                <a:lnTo>
                  <a:pt y="120000" x="0"/>
                </a:lnTo>
                <a:close/>
              </a:path>
            </a:pathLst>
          </a:custGeom>
        </p:spPr>
      </p:sp>
      <p:sp>
        <p:nvSpPr>
          <p:cNvPr name="Shape 38" id="3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2" id="42"/>
        <p:cNvGrpSpPr/>
        <p:nvPr/>
      </p:nvGrpSpPr>
      <p:grpSpPr>
        <a:xfrm>
          <a:off y="0" x="0"/>
          <a:ext cy="0" cx="0"/>
          <a:chOff y="0" x="0"/>
          <a:chExt cy="0" cx="0"/>
        </a:xfrm>
      </p:grpSpPr>
      <p:sp>
        <p:nvSpPr>
          <p:cNvPr name="Shape 43" id="4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44" id="4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8" id="48"/>
        <p:cNvGrpSpPr/>
        <p:nvPr/>
      </p:nvGrpSpPr>
      <p:grpSpPr>
        <a:xfrm>
          <a:off y="0" x="0"/>
          <a:ext cy="0" cx="0"/>
          <a:chOff y="0" x="0"/>
          <a:chExt cy="0" cx="0"/>
        </a:xfrm>
      </p:grpSpPr>
      <p:sp>
        <p:nvSpPr>
          <p:cNvPr name="Shape 49" id="4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0" id="5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4" id="54"/>
        <p:cNvGrpSpPr/>
        <p:nvPr/>
      </p:nvGrpSpPr>
      <p:grpSpPr>
        <a:xfrm>
          <a:off y="0" x="0"/>
          <a:ext cy="0" cx="0"/>
          <a:chOff y="0" x="0"/>
          <a:chExt cy="0" cx="0"/>
        </a:xfrm>
      </p:grpSpPr>
      <p:sp>
        <p:nvSpPr>
          <p:cNvPr name="Shape 55" id="5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6" id="5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0" id="60"/>
        <p:cNvGrpSpPr/>
        <p:nvPr/>
      </p:nvGrpSpPr>
      <p:grpSpPr>
        <a:xfrm>
          <a:off y="0" x="0"/>
          <a:ext cy="0" cx="0"/>
          <a:chOff y="0" x="0"/>
          <a:chExt cy="0" cx="0"/>
        </a:xfrm>
      </p:grpSpPr>
      <p:sp>
        <p:nvSpPr>
          <p:cNvPr name="Shape 61" id="6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2" id="6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6" id="66"/>
        <p:cNvGrpSpPr/>
        <p:nvPr/>
      </p:nvGrpSpPr>
      <p:grpSpPr>
        <a:xfrm>
          <a:off y="0" x="0"/>
          <a:ext cy="0" cx="0"/>
          <a:chOff y="0" x="0"/>
          <a:chExt cy="0" cx="0"/>
        </a:xfrm>
      </p:grpSpPr>
      <p:sp>
        <p:nvSpPr>
          <p:cNvPr name="Shape 67" id="6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8" id="6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2" id="72"/>
        <p:cNvGrpSpPr/>
        <p:nvPr/>
      </p:nvGrpSpPr>
      <p:grpSpPr>
        <a:xfrm>
          <a:off y="0" x="0"/>
          <a:ext cy="0" cx="0"/>
          <a:chOff y="0" x="0"/>
          <a:chExt cy="0" cx="0"/>
        </a:xfrm>
      </p:grpSpPr>
      <p:sp>
        <p:nvSpPr>
          <p:cNvPr name="Shape 73" id="7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4" id="7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8" id="78"/>
        <p:cNvGrpSpPr/>
        <p:nvPr/>
      </p:nvGrpSpPr>
      <p:grpSpPr>
        <a:xfrm>
          <a:off y="0" x="0"/>
          <a:ext cy="0" cx="0"/>
          <a:chOff y="0" x="0"/>
          <a:chExt cy="0" cx="0"/>
        </a:xfrm>
      </p:grpSpPr>
      <p:sp>
        <p:nvSpPr>
          <p:cNvPr name="Shape 79" id="7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0" id="8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4" id="84"/>
        <p:cNvGrpSpPr/>
        <p:nvPr/>
      </p:nvGrpSpPr>
      <p:grpSpPr>
        <a:xfrm>
          <a:off y="0" x="0"/>
          <a:ext cy="0" cx="0"/>
          <a:chOff y="0" x="0"/>
          <a:chExt cy="0" cx="0"/>
        </a:xfrm>
      </p:grpSpPr>
      <p:sp>
        <p:nvSpPr>
          <p:cNvPr name="Shape 85" id="8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6" id="8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p:nvPr/>
        </p:nvSpPr>
        <p:spPr>
          <a:xfrm>
            <a:off y="0" x="0"/>
            <a:ext cy="4691399" cx="9144000"/>
          </a:xfrm>
          <a:prstGeom prst="rect">
            <a:avLst/>
          </a:prstGeom>
          <a:solidFill>
            <a:schemeClr val="dk2"/>
          </a:solidFill>
          <a:ln>
            <a:noFill/>
          </a:ln>
        </p:spPr>
        <p:txBody>
          <a:bodyPr bIns="45700" tIns="45700" lIns="91425" anchor="ctr" anchorCtr="0" rIns="91425">
            <a:spAutoFit/>
          </a:bodyPr>
          <a:lstStyle/>
          <a:p/>
        </p:txBody>
      </p:sp>
      <p:cxnSp>
        <p:nvCxnSpPr>
          <p:cNvPr name="Shape 9" id="9"/>
          <p:cNvCxnSpPr/>
          <p:nvPr/>
        </p:nvCxnSpPr>
        <p:spPr>
          <a:xfrm>
            <a:off y="4662139" x="0"/>
            <a:ext cy="0" cx="9144000"/>
          </a:xfrm>
          <a:prstGeom prst="straightConnector1">
            <a:avLst/>
          </a:prstGeom>
          <a:noFill/>
          <a:ln w="57150" cap="flat">
            <a:solidFill>
              <a:srgbClr val="000000">
                <a:alpha val="14901"/>
              </a:srgbClr>
            </a:solidFill>
            <a:prstDash val="solid"/>
            <a:round/>
            <a:headEnd len="med" type="none" w="med"/>
            <a:tailEnd len="med" type="none" w="med"/>
          </a:ln>
        </p:spPr>
      </p:cxnSp>
      <p:sp>
        <p:nvSpPr>
          <p:cNvPr name="Shape 10" id="10"/>
          <p:cNvSpPr txBox="1"/>
          <p:nvPr>
            <p:ph type="ctrTitle"/>
          </p:nvPr>
        </p:nvSpPr>
        <p:spPr>
          <a:xfrm>
            <a:off y="2490375" x="685800"/>
            <a:ext cy="2198400" cx="7772400"/>
          </a:xfrm>
          <a:prstGeom prst="rect">
            <a:avLst/>
          </a:prstGeom>
          <a:noFill/>
          <a:ln>
            <a:noFill/>
          </a:ln>
        </p:spPr>
        <p:txBody>
          <a:bodyPr bIns="91425" tIns="91425" lIns="91425" anchor="b" anchorCtr="0" rIns="91425"/>
          <a:lstStyle>
            <a:lvl1pPr indent="457200" algn="l" marL="0" rtl="0">
              <a:spcBef>
                <a:spcPts val="0"/>
              </a:spcBef>
              <a:buClr>
                <a:schemeClr val="lt1"/>
              </a:buClr>
              <a:buSzPct val="100000"/>
              <a:buFont typeface="Arial"/>
              <a:buNone/>
              <a:defRPr i="0" baseline="0" strike="noStrike" sz="7200" b="1" cap="none" u="none">
                <a:solidFill>
                  <a:schemeClr val="lt1"/>
                </a:solidFill>
                <a:latin typeface="Arial"/>
                <a:ea typeface="Arial"/>
                <a:cs typeface="Arial"/>
                <a:sym typeface="Arial"/>
              </a:defRPr>
            </a:lvl1pPr>
            <a:lvl2pPr indent="457200" algn="l" marL="0" rtl="0">
              <a:spcBef>
                <a:spcPts val="0"/>
              </a:spcBef>
              <a:buClr>
                <a:schemeClr val="lt1"/>
              </a:buClr>
              <a:buSzPct val="100000"/>
              <a:buFont typeface="Arial"/>
              <a:buNone/>
              <a:defRPr i="0" baseline="0" strike="noStrike" sz="7200" b="1" cap="none" u="none">
                <a:solidFill>
                  <a:schemeClr val="lt1"/>
                </a:solidFill>
                <a:latin typeface="Arial"/>
                <a:ea typeface="Arial"/>
                <a:cs typeface="Arial"/>
                <a:sym typeface="Arial"/>
              </a:defRPr>
            </a:lvl2pPr>
            <a:lvl3pPr indent="457200" algn="l" marL="0" rtl="0">
              <a:spcBef>
                <a:spcPts val="0"/>
              </a:spcBef>
              <a:buClr>
                <a:schemeClr val="lt1"/>
              </a:buClr>
              <a:buSzPct val="100000"/>
              <a:buFont typeface="Arial"/>
              <a:buNone/>
              <a:defRPr i="0" baseline="0" strike="noStrike" sz="7200" b="1" cap="none" u="none">
                <a:solidFill>
                  <a:schemeClr val="lt1"/>
                </a:solidFill>
                <a:latin typeface="Arial"/>
                <a:ea typeface="Arial"/>
                <a:cs typeface="Arial"/>
                <a:sym typeface="Arial"/>
              </a:defRPr>
            </a:lvl3pPr>
            <a:lvl4pPr indent="457200" algn="l" marL="0" rtl="0">
              <a:spcBef>
                <a:spcPts val="0"/>
              </a:spcBef>
              <a:buClr>
                <a:schemeClr val="lt1"/>
              </a:buClr>
              <a:buSzPct val="100000"/>
              <a:buFont typeface="Arial"/>
              <a:buNone/>
              <a:defRPr i="0" baseline="0" strike="noStrike" sz="7200" b="1" cap="none" u="none">
                <a:solidFill>
                  <a:schemeClr val="lt1"/>
                </a:solidFill>
                <a:latin typeface="Arial"/>
                <a:ea typeface="Arial"/>
                <a:cs typeface="Arial"/>
                <a:sym typeface="Arial"/>
              </a:defRPr>
            </a:lvl4pPr>
            <a:lvl5pPr indent="457200" algn="l" marL="0" rtl="0">
              <a:spcBef>
                <a:spcPts val="0"/>
              </a:spcBef>
              <a:buClr>
                <a:schemeClr val="lt1"/>
              </a:buClr>
              <a:buSzPct val="100000"/>
              <a:buFont typeface="Arial"/>
              <a:buNone/>
              <a:defRPr i="0" baseline="0" strike="noStrike" sz="7200" b="1" cap="none" u="none">
                <a:solidFill>
                  <a:schemeClr val="lt1"/>
                </a:solidFill>
                <a:latin typeface="Arial"/>
                <a:ea typeface="Arial"/>
                <a:cs typeface="Arial"/>
                <a:sym typeface="Arial"/>
              </a:defRPr>
            </a:lvl5pPr>
            <a:lvl6pPr indent="457200" algn="l" marL="0" rtl="0">
              <a:spcBef>
                <a:spcPts val="0"/>
              </a:spcBef>
              <a:buClr>
                <a:schemeClr val="lt1"/>
              </a:buClr>
              <a:buSzPct val="100000"/>
              <a:buFont typeface="Arial"/>
              <a:buNone/>
              <a:defRPr i="0" baseline="0" strike="noStrike" sz="7200" b="1" cap="none" u="none">
                <a:solidFill>
                  <a:schemeClr val="lt1"/>
                </a:solidFill>
                <a:latin typeface="Arial"/>
                <a:ea typeface="Arial"/>
                <a:cs typeface="Arial"/>
                <a:sym typeface="Arial"/>
              </a:defRPr>
            </a:lvl6pPr>
            <a:lvl7pPr indent="457200" algn="l" marL="0" rtl="0">
              <a:spcBef>
                <a:spcPts val="0"/>
              </a:spcBef>
              <a:buClr>
                <a:schemeClr val="lt1"/>
              </a:buClr>
              <a:buSzPct val="100000"/>
              <a:buFont typeface="Arial"/>
              <a:buNone/>
              <a:defRPr i="0" baseline="0" strike="noStrike" sz="7200" b="1" cap="none" u="none">
                <a:solidFill>
                  <a:schemeClr val="lt1"/>
                </a:solidFill>
                <a:latin typeface="Arial"/>
                <a:ea typeface="Arial"/>
                <a:cs typeface="Arial"/>
                <a:sym typeface="Arial"/>
              </a:defRPr>
            </a:lvl7pPr>
            <a:lvl8pPr indent="457200" algn="l" marL="0" rtl="0">
              <a:spcBef>
                <a:spcPts val="0"/>
              </a:spcBef>
              <a:buClr>
                <a:schemeClr val="lt1"/>
              </a:buClr>
              <a:buSzPct val="100000"/>
              <a:buFont typeface="Arial"/>
              <a:buNone/>
              <a:defRPr i="0" baseline="0" strike="noStrike" sz="7200" b="1" cap="none" u="none">
                <a:solidFill>
                  <a:schemeClr val="lt1"/>
                </a:solidFill>
                <a:latin typeface="Arial"/>
                <a:ea typeface="Arial"/>
                <a:cs typeface="Arial"/>
                <a:sym typeface="Arial"/>
              </a:defRPr>
            </a:lvl8pPr>
            <a:lvl9pPr indent="457200" algn="l" marL="0" rtl="0">
              <a:spcBef>
                <a:spcPts val="0"/>
              </a:spcBef>
              <a:buClr>
                <a:schemeClr val="lt1"/>
              </a:buClr>
              <a:buSzPct val="100000"/>
              <a:buFont typeface="Arial"/>
              <a:buNone/>
              <a:defRPr i="0" baseline="0" strike="noStrike" sz="7200" b="1" cap="none" u="none">
                <a:solidFill>
                  <a:schemeClr val="lt1"/>
                </a:solidFill>
                <a:latin typeface="Arial"/>
                <a:ea typeface="Arial"/>
                <a:cs typeface="Arial"/>
                <a:sym typeface="Arial"/>
              </a:defRPr>
            </a:lvl9pPr>
          </a:lstStyle>
          <a:p/>
        </p:txBody>
      </p:sp>
      <p:sp>
        <p:nvSpPr>
          <p:cNvPr name="Shape 11" id="11"/>
          <p:cNvSpPr txBox="1"/>
          <p:nvPr>
            <p:ph type="subTitle" idx="1"/>
          </p:nvPr>
        </p:nvSpPr>
        <p:spPr>
          <a:xfrm>
            <a:off y="4836035" x="685800"/>
            <a:ext cy="1032599" cx="7772400"/>
          </a:xfrm>
          <a:prstGeom prst="rect">
            <a:avLst/>
          </a:prstGeom>
          <a:noFill/>
          <a:ln>
            <a:noFill/>
          </a:ln>
        </p:spPr>
        <p:txBody>
          <a:bodyPr bIns="91425" tIns="91425" lIns="91425" anchor="t" anchorCtr="0" rIns="91425"/>
          <a:lstStyle>
            <a:lvl1pPr indent="190500" algn="l" marL="0" rtl="0">
              <a:spcBef>
                <a:spcPts val="0"/>
              </a:spcBef>
              <a:buClr>
                <a:schemeClr val="dk2"/>
              </a:buClr>
              <a:buSzPct val="100000"/>
              <a:buFont typeface="Arial"/>
              <a:buNone/>
              <a:defRPr i="0" baseline="0" strike="noStrike" sz="3000" b="0" cap="none" u="none">
                <a:solidFill>
                  <a:schemeClr val="dk2"/>
                </a:solidFill>
                <a:latin typeface="Arial"/>
                <a:ea typeface="Arial"/>
                <a:cs typeface="Arial"/>
                <a:sym typeface="Arial"/>
              </a:defRPr>
            </a:lvl1pPr>
            <a:lvl2pPr indent="190500" algn="l" marL="0" rtl="0">
              <a:spcBef>
                <a:spcPts val="0"/>
              </a:spcBef>
              <a:buClr>
                <a:schemeClr val="dk2"/>
              </a:buClr>
              <a:buSzPct val="100000"/>
              <a:buFont typeface="Arial"/>
              <a:buNone/>
              <a:defRPr i="0" baseline="0" strike="noStrike" sz="3000" b="0" cap="none" u="none">
                <a:solidFill>
                  <a:schemeClr val="dk2"/>
                </a:solidFill>
                <a:latin typeface="Arial"/>
                <a:ea typeface="Arial"/>
                <a:cs typeface="Arial"/>
                <a:sym typeface="Arial"/>
              </a:defRPr>
            </a:lvl2pPr>
            <a:lvl3pPr indent="190500" algn="l" marL="0" rtl="0">
              <a:spcBef>
                <a:spcPts val="0"/>
              </a:spcBef>
              <a:buClr>
                <a:schemeClr val="dk2"/>
              </a:buClr>
              <a:buSzPct val="100000"/>
              <a:buFont typeface="Arial"/>
              <a:buNone/>
              <a:defRPr i="0" baseline="0" strike="noStrike" sz="3000" b="0" cap="none" u="none">
                <a:solidFill>
                  <a:schemeClr val="dk2"/>
                </a:solidFill>
                <a:latin typeface="Arial"/>
                <a:ea typeface="Arial"/>
                <a:cs typeface="Arial"/>
                <a:sym typeface="Arial"/>
              </a:defRPr>
            </a:lvl3pPr>
            <a:lvl4pPr indent="190500" algn="l" marL="0" rtl="0">
              <a:spcBef>
                <a:spcPts val="0"/>
              </a:spcBef>
              <a:buClr>
                <a:schemeClr val="dk2"/>
              </a:buClr>
              <a:buSzPct val="100000"/>
              <a:buFont typeface="Arial"/>
              <a:buNone/>
              <a:defRPr i="0" baseline="0" strike="noStrike" sz="3000" b="0" cap="none" u="none">
                <a:solidFill>
                  <a:schemeClr val="dk2"/>
                </a:solidFill>
                <a:latin typeface="Arial"/>
                <a:ea typeface="Arial"/>
                <a:cs typeface="Arial"/>
                <a:sym typeface="Arial"/>
              </a:defRPr>
            </a:lvl4pPr>
            <a:lvl5pPr indent="190500" algn="l" marL="0" rtl="0">
              <a:spcBef>
                <a:spcPts val="0"/>
              </a:spcBef>
              <a:buClr>
                <a:schemeClr val="dk2"/>
              </a:buClr>
              <a:buSzPct val="100000"/>
              <a:buFont typeface="Arial"/>
              <a:buNone/>
              <a:defRPr i="0" baseline="0" strike="noStrike" sz="3000" b="0" cap="none" u="none">
                <a:solidFill>
                  <a:schemeClr val="dk2"/>
                </a:solidFill>
                <a:latin typeface="Arial"/>
                <a:ea typeface="Arial"/>
                <a:cs typeface="Arial"/>
                <a:sym typeface="Arial"/>
              </a:defRPr>
            </a:lvl5pPr>
            <a:lvl6pPr indent="190500" algn="l" marL="0" rtl="0">
              <a:spcBef>
                <a:spcPts val="0"/>
              </a:spcBef>
              <a:buClr>
                <a:schemeClr val="dk2"/>
              </a:buClr>
              <a:buSzPct val="100000"/>
              <a:buFont typeface="Arial"/>
              <a:buNone/>
              <a:defRPr i="0" baseline="0" strike="noStrike" sz="3000" b="0" cap="none" u="none">
                <a:solidFill>
                  <a:schemeClr val="dk2"/>
                </a:solidFill>
                <a:latin typeface="Arial"/>
                <a:ea typeface="Arial"/>
                <a:cs typeface="Arial"/>
                <a:sym typeface="Arial"/>
              </a:defRPr>
            </a:lvl6pPr>
            <a:lvl7pPr indent="190500" algn="l" marL="0" rtl="0">
              <a:spcBef>
                <a:spcPts val="0"/>
              </a:spcBef>
              <a:buClr>
                <a:schemeClr val="dk2"/>
              </a:buClr>
              <a:buSzPct val="100000"/>
              <a:buFont typeface="Arial"/>
              <a:buNone/>
              <a:defRPr i="0" baseline="0" strike="noStrike" sz="3000" b="0" cap="none" u="none">
                <a:solidFill>
                  <a:schemeClr val="dk2"/>
                </a:solidFill>
                <a:latin typeface="Arial"/>
                <a:ea typeface="Arial"/>
                <a:cs typeface="Arial"/>
                <a:sym typeface="Arial"/>
              </a:defRPr>
            </a:lvl7pPr>
            <a:lvl8pPr indent="190500" algn="l" marL="0" rtl="0">
              <a:spcBef>
                <a:spcPts val="0"/>
              </a:spcBef>
              <a:buClr>
                <a:schemeClr val="dk2"/>
              </a:buClr>
              <a:buSzPct val="100000"/>
              <a:buFont typeface="Arial"/>
              <a:buNone/>
              <a:defRPr i="0" baseline="0" strike="noStrike" sz="3000" b="0" cap="none" u="none">
                <a:solidFill>
                  <a:schemeClr val="dk2"/>
                </a:solidFill>
                <a:latin typeface="Arial"/>
                <a:ea typeface="Arial"/>
                <a:cs typeface="Arial"/>
                <a:sym typeface="Arial"/>
              </a:defRPr>
            </a:lvl8pPr>
            <a:lvl9pPr indent="190500" algn="l" marL="0" rtl="0">
              <a:spcBef>
                <a:spcPts val="0"/>
              </a:spcBef>
              <a:buClr>
                <a:schemeClr val="dk2"/>
              </a:buClr>
              <a:buSzPct val="100000"/>
              <a:buFont typeface="Arial"/>
              <a:buNone/>
              <a:defRPr i="0" baseline="0" strike="noStrike" sz="3000" b="0" cap="none" u="none">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2" id="12"/>
        <p:cNvGrpSpPr/>
        <p:nvPr/>
      </p:nvGrpSpPr>
      <p:grpSpPr>
        <a:xfrm>
          <a:off y="0" x="0"/>
          <a:ext cy="0" cx="0"/>
          <a:chOff y="0" x="0"/>
          <a:chExt cy="0" cx="0"/>
        </a:xfrm>
      </p:grpSpPr>
      <p:sp>
        <p:nvSpPr>
          <p:cNvPr name="Shape 13" id="13"/>
          <p:cNvSpPr/>
          <p:nvPr/>
        </p:nvSpPr>
        <p:spPr>
          <a:xfrm>
            <a:off y="0" x="0"/>
            <a:ext cy="1532999" cx="9144000"/>
          </a:xfrm>
          <a:prstGeom prst="rect">
            <a:avLst/>
          </a:prstGeom>
          <a:solidFill>
            <a:srgbClr val="2388DB"/>
          </a:solidFill>
          <a:ln>
            <a:noFill/>
          </a:ln>
        </p:spPr>
        <p:txBody>
          <a:bodyPr bIns="45700" tIns="45700" lIns="91425" anchor="ctr" anchorCtr="0" rIns="91425">
            <a:spAutoFit/>
          </a:bodyPr>
          <a:lstStyle/>
          <a:p/>
        </p:txBody>
      </p:sp>
      <p:cxnSp>
        <p:nvCxnSpPr>
          <p:cNvPr name="Shape 14" id="14"/>
          <p:cNvCxnSpPr/>
          <p:nvPr/>
        </p:nvCxnSpPr>
        <p:spPr>
          <a:xfrm>
            <a:off y="1503833" x="0"/>
            <a:ext cy="0" cx="9144000"/>
          </a:xfrm>
          <a:prstGeom prst="straightConnector1">
            <a:avLst/>
          </a:prstGeom>
          <a:noFill/>
          <a:ln w="57150" cap="flat">
            <a:solidFill>
              <a:srgbClr val="000000">
                <a:alpha val="14901"/>
              </a:srgbClr>
            </a:solidFill>
            <a:prstDash val="solid"/>
            <a:round/>
            <a:headEnd len="med" type="none" w="med"/>
            <a:tailEnd len="med" type="none" w="med"/>
          </a:ln>
        </p:spPr>
      </p:cxnSp>
      <p:sp>
        <p:nvSpPr>
          <p:cNvPr name="Shape 15" id="15"/>
          <p:cNvSpPr txBox="1"/>
          <p:nvPr>
            <p:ph type="title"/>
          </p:nvPr>
        </p:nvSpPr>
        <p:spPr>
          <a:xfrm>
            <a:off y="274637" x="457200"/>
            <a:ext cy="1143000" cx="8229600"/>
          </a:xfrm>
          <a:prstGeom prst="rect">
            <a:avLst/>
          </a:prstGeom>
          <a:noFill/>
          <a:ln>
            <a:noFill/>
          </a:ln>
        </p:spPr>
        <p:txBody>
          <a:bodyPr bIns="91425" tIns="91425" lIns="91425" anchor="b" anchorCtr="0" rIns="91425"/>
          <a:lstStyle>
            <a:lvl1pPr rtl="0">
              <a:defRPr sz="3600"/>
            </a:lvl1pPr>
            <a:lvl2pPr rtl="0">
              <a:defRPr sz="3600"/>
            </a:lvl2pPr>
            <a:lvl3pPr rtl="0">
              <a:defRPr sz="3600"/>
            </a:lvl3pPr>
            <a:lvl4pPr rtl="0">
              <a:defRPr sz="3600"/>
            </a:lvl4pPr>
            <a:lvl5pPr rtl="0">
              <a:defRPr sz="3600"/>
            </a:lvl5pPr>
            <a:lvl6pPr rtl="0">
              <a:defRPr sz="3600"/>
            </a:lvl6pPr>
            <a:lvl7pPr rtl="0">
              <a:defRPr sz="3600"/>
            </a:lvl7pPr>
            <a:lvl8pPr rtl="0">
              <a:defRPr sz="3600"/>
            </a:lvl8pPr>
            <a:lvl9pPr rtl="0">
              <a:defRPr sz="3600"/>
            </a:lvl9pPr>
          </a:lstStyle>
          <a:p/>
        </p:txBody>
      </p:sp>
      <p:sp>
        <p:nvSpPr>
          <p:cNvPr name="Shape 16" id="16"/>
          <p:cNvSpPr txBox="1"/>
          <p:nvPr>
            <p:ph type="body" idx="1"/>
          </p:nvPr>
        </p:nvSpPr>
        <p:spPr>
          <a:xfrm>
            <a:off y="1600200" x="457200"/>
            <a:ext cy="4967700" cx="82296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17" id="17"/>
        <p:cNvGrpSpPr/>
        <p:nvPr/>
      </p:nvGrpSpPr>
      <p:grpSpPr>
        <a:xfrm>
          <a:off y="0" x="0"/>
          <a:ext cy="0" cx="0"/>
          <a:chOff y="0" x="0"/>
          <a:chExt cy="0" cx="0"/>
        </a:xfrm>
      </p:grpSpPr>
      <p:sp>
        <p:nvSpPr>
          <p:cNvPr name="Shape 18" id="18"/>
          <p:cNvSpPr/>
          <p:nvPr/>
        </p:nvSpPr>
        <p:spPr>
          <a:xfrm>
            <a:off y="0" x="0"/>
            <a:ext cy="1532999" cx="9144000"/>
          </a:xfrm>
          <a:prstGeom prst="rect">
            <a:avLst/>
          </a:prstGeom>
          <a:solidFill>
            <a:schemeClr val="dk2"/>
          </a:solidFill>
          <a:ln>
            <a:noFill/>
          </a:ln>
        </p:spPr>
        <p:txBody>
          <a:bodyPr bIns="45700" tIns="45700" lIns="91425" anchor="ctr" anchorCtr="0" rIns="91425">
            <a:spAutoFit/>
          </a:bodyPr>
          <a:lstStyle/>
          <a:p/>
        </p:txBody>
      </p:sp>
      <p:cxnSp>
        <p:nvCxnSpPr>
          <p:cNvPr name="Shape 19" id="19"/>
          <p:cNvCxnSpPr/>
          <p:nvPr/>
        </p:nvCxnSpPr>
        <p:spPr>
          <a:xfrm>
            <a:off y="1503833" x="0"/>
            <a:ext cy="0" cx="9144000"/>
          </a:xfrm>
          <a:prstGeom prst="straightConnector1">
            <a:avLst/>
          </a:prstGeom>
          <a:noFill/>
          <a:ln w="57150" cap="flat">
            <a:solidFill>
              <a:srgbClr val="000000">
                <a:alpha val="14901"/>
              </a:srgbClr>
            </a:solidFill>
            <a:prstDash val="solid"/>
            <a:round/>
            <a:headEnd len="med" type="none" w="med"/>
            <a:tailEnd len="med" type="none" w="med"/>
          </a:ln>
        </p:spPr>
      </p:cxnSp>
      <p:sp>
        <p:nvSpPr>
          <p:cNvPr name="Shape 20" id="20"/>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p:txBody>
      </p:sp>
      <p:sp>
        <p:nvSpPr>
          <p:cNvPr name="Shape 21" id="21"/>
          <p:cNvSpPr txBox="1"/>
          <p:nvPr>
            <p:ph type="body" idx="1"/>
          </p:nvPr>
        </p:nvSpPr>
        <p:spPr>
          <a:xfrm>
            <a:off y="1600200" x="457200"/>
            <a:ext cy="4967700" cx="39945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22" id="22"/>
          <p:cNvSpPr txBox="1"/>
          <p:nvPr>
            <p:ph type="body" idx="2"/>
          </p:nvPr>
        </p:nvSpPr>
        <p:spPr>
          <a:xfrm>
            <a:off y="1600200" x="4692273"/>
            <a:ext cy="4967700" cx="39945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23" id="23"/>
        <p:cNvGrpSpPr/>
        <p:nvPr/>
      </p:nvGrpSpPr>
      <p:grpSpPr>
        <a:xfrm>
          <a:off y="0" x="0"/>
          <a:ext cy="0" cx="0"/>
          <a:chOff y="0" x="0"/>
          <a:chExt cy="0" cx="0"/>
        </a:xfrm>
      </p:grpSpPr>
      <p:sp>
        <p:nvSpPr>
          <p:cNvPr name="Shape 24" id="24"/>
          <p:cNvSpPr/>
          <p:nvPr/>
        </p:nvSpPr>
        <p:spPr>
          <a:xfrm>
            <a:off y="0" x="0"/>
            <a:ext cy="1532999" cx="9144000"/>
          </a:xfrm>
          <a:prstGeom prst="rect">
            <a:avLst/>
          </a:prstGeom>
          <a:solidFill>
            <a:srgbClr val="2388DB"/>
          </a:solidFill>
          <a:ln>
            <a:noFill/>
          </a:ln>
        </p:spPr>
        <p:txBody>
          <a:bodyPr bIns="45700" tIns="45700" lIns="91425" anchor="ctr" anchorCtr="0" rIns="91425">
            <a:spAutoFit/>
          </a:bodyPr>
          <a:lstStyle/>
          <a:p/>
        </p:txBody>
      </p:sp>
      <p:cxnSp>
        <p:nvCxnSpPr>
          <p:cNvPr name="Shape 25" id="25"/>
          <p:cNvCxnSpPr/>
          <p:nvPr/>
        </p:nvCxnSpPr>
        <p:spPr>
          <a:xfrm>
            <a:off y="1503833" x="0"/>
            <a:ext cy="0" cx="9144000"/>
          </a:xfrm>
          <a:prstGeom prst="straightConnector1">
            <a:avLst/>
          </a:prstGeom>
          <a:noFill/>
          <a:ln w="57150" cap="flat">
            <a:solidFill>
              <a:srgbClr val="000000">
                <a:alpha val="14901"/>
              </a:srgbClr>
            </a:solidFill>
            <a:prstDash val="solid"/>
            <a:round/>
            <a:headEnd len="med" type="none" w="med"/>
            <a:tailEnd len="med" type="none" w="med"/>
          </a:ln>
        </p:spPr>
      </p:cxnSp>
      <p:sp>
        <p:nvSpPr>
          <p:cNvPr name="Shape 26" id="26"/>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27" id="27"/>
        <p:cNvGrpSpPr/>
        <p:nvPr/>
      </p:nvGrpSpPr>
      <p:grpSpPr>
        <a:xfrm>
          <a:off y="0" x="0"/>
          <a:ext cy="0" cx="0"/>
          <a:chOff y="0" x="0"/>
          <a:chExt cy="0" cx="0"/>
        </a:xfrm>
      </p:grpSpPr>
      <p:sp>
        <p:nvSpPr>
          <p:cNvPr name="Shape 28" id="28"/>
          <p:cNvSpPr txBox="1"/>
          <p:nvPr>
            <p:ph type="body" idx="1"/>
          </p:nvPr>
        </p:nvSpPr>
        <p:spPr>
          <a:xfrm>
            <a:off y="5875078" x="457200"/>
            <a:ext cy="692700" cx="8229600"/>
          </a:xfrm>
          <a:prstGeom prst="rect">
            <a:avLst/>
          </a:prstGeom>
          <a:noFill/>
          <a:ln>
            <a:noFill/>
          </a:ln>
        </p:spPr>
        <p:txBody>
          <a:bodyPr bIns="91425" tIns="91425" lIns="91425" anchor="t" anchorCtr="0" rIns="91425"/>
          <a:lstStyle>
            <a:lvl1pPr indent="-285750" algn="l" marL="285750" rtl="0">
              <a:lnSpc>
                <a:spcPct val="100000"/>
              </a:lnSpc>
              <a:spcBef>
                <a:spcPts val="0"/>
              </a:spcBef>
              <a:spcAft>
                <a:spcPts val="0"/>
              </a:spcAft>
              <a:buClr>
                <a:schemeClr val="dk2"/>
              </a:buClr>
              <a:buSzPct val="166666"/>
              <a:buFont typeface="Arial"/>
              <a:buChar char="•"/>
              <a:defRPr sz="1800" b="0">
                <a:solidFill>
                  <a:schemeClr val="dk2"/>
                </a:solidFill>
              </a:defRPr>
            </a:lvl1pPr>
            <a:lvl2pPr indent="-285750" algn="l" marL="285750" rtl="0">
              <a:lnSpc>
                <a:spcPct val="100000"/>
              </a:lnSpc>
              <a:spcBef>
                <a:spcPts val="0"/>
              </a:spcBef>
              <a:spcAft>
                <a:spcPts val="0"/>
              </a:spcAft>
              <a:buClr>
                <a:schemeClr val="dk2"/>
              </a:buClr>
              <a:buSzPct val="100000"/>
              <a:buFont typeface="Courier New"/>
              <a:buChar char="o"/>
              <a:defRPr sz="1800" b="0">
                <a:solidFill>
                  <a:schemeClr val="dk2"/>
                </a:solidFill>
              </a:defRPr>
            </a:lvl2pPr>
            <a:lvl3pPr indent="-285750" algn="l" marL="285750" rtl="0">
              <a:lnSpc>
                <a:spcPct val="100000"/>
              </a:lnSpc>
              <a:spcBef>
                <a:spcPts val="0"/>
              </a:spcBef>
              <a:spcAft>
                <a:spcPts val="0"/>
              </a:spcAft>
              <a:buClr>
                <a:schemeClr val="dk2"/>
              </a:buClr>
              <a:buSzPct val="100000"/>
              <a:buFont typeface="Wingdings"/>
              <a:buChar char="§"/>
              <a:defRPr sz="1800" b="0">
                <a:solidFill>
                  <a:schemeClr val="dk2"/>
                </a:solidFill>
              </a:defRPr>
            </a:lvl3pPr>
            <a:lvl4pPr indent="-285750" algn="l" marL="285750" rtl="0">
              <a:lnSpc>
                <a:spcPct val="100000"/>
              </a:lnSpc>
              <a:spcBef>
                <a:spcPts val="0"/>
              </a:spcBef>
              <a:spcAft>
                <a:spcPts val="0"/>
              </a:spcAft>
              <a:buClr>
                <a:schemeClr val="dk2"/>
              </a:buClr>
              <a:buSzPct val="166666"/>
              <a:buFont typeface="Arial"/>
              <a:buChar char="•"/>
              <a:defRPr sz="1800" b="0">
                <a:solidFill>
                  <a:schemeClr val="dk2"/>
                </a:solidFill>
              </a:defRPr>
            </a:lvl4pPr>
            <a:lvl5pPr indent="-285750" algn="l" marL="285750" rtl="0">
              <a:lnSpc>
                <a:spcPct val="100000"/>
              </a:lnSpc>
              <a:spcBef>
                <a:spcPts val="0"/>
              </a:spcBef>
              <a:spcAft>
                <a:spcPts val="0"/>
              </a:spcAft>
              <a:buClr>
                <a:schemeClr val="dk2"/>
              </a:buClr>
              <a:buSzPct val="100000"/>
              <a:buFont typeface="Courier New"/>
              <a:buChar char="o"/>
              <a:defRPr sz="1800" b="0">
                <a:solidFill>
                  <a:schemeClr val="dk2"/>
                </a:solidFill>
              </a:defRPr>
            </a:lvl5pPr>
            <a:lvl6pPr indent="-285750" algn="l" marL="285750" rtl="0">
              <a:lnSpc>
                <a:spcPct val="100000"/>
              </a:lnSpc>
              <a:spcBef>
                <a:spcPts val="0"/>
              </a:spcBef>
              <a:spcAft>
                <a:spcPts val="0"/>
              </a:spcAft>
              <a:buClr>
                <a:schemeClr val="dk2"/>
              </a:buClr>
              <a:buSzPct val="100000"/>
              <a:buFont typeface="Wingdings"/>
              <a:buChar char="§"/>
              <a:defRPr sz="1800" b="0">
                <a:solidFill>
                  <a:schemeClr val="dk2"/>
                </a:solidFill>
              </a:defRPr>
            </a:lvl6pPr>
            <a:lvl7pPr indent="-285750" algn="l" marL="285750" rtl="0">
              <a:lnSpc>
                <a:spcPct val="100000"/>
              </a:lnSpc>
              <a:spcBef>
                <a:spcPts val="0"/>
              </a:spcBef>
              <a:spcAft>
                <a:spcPts val="0"/>
              </a:spcAft>
              <a:buClr>
                <a:schemeClr val="dk2"/>
              </a:buClr>
              <a:buSzPct val="166666"/>
              <a:buFont typeface="Arial"/>
              <a:buChar char="•"/>
              <a:defRPr sz="1800" b="0">
                <a:solidFill>
                  <a:schemeClr val="dk2"/>
                </a:solidFill>
              </a:defRPr>
            </a:lvl7pPr>
            <a:lvl8pPr indent="-285750" algn="l" marL="285750" rtl="0">
              <a:lnSpc>
                <a:spcPct val="100000"/>
              </a:lnSpc>
              <a:spcBef>
                <a:spcPts val="0"/>
              </a:spcBef>
              <a:spcAft>
                <a:spcPts val="0"/>
              </a:spcAft>
              <a:buClr>
                <a:schemeClr val="dk2"/>
              </a:buClr>
              <a:buSzPct val="100000"/>
              <a:buFont typeface="Courier New"/>
              <a:buChar char="o"/>
              <a:defRPr sz="1800" b="0">
                <a:solidFill>
                  <a:schemeClr val="dk2"/>
                </a:solidFill>
              </a:defRPr>
            </a:lvl8pPr>
            <a:lvl9pPr indent="-285750" algn="l" marL="285750" rtl="0">
              <a:lnSpc>
                <a:spcPct val="100000"/>
              </a:lnSpc>
              <a:spcBef>
                <a:spcPts val="0"/>
              </a:spcBef>
              <a:spcAft>
                <a:spcPts val="0"/>
              </a:spcAft>
              <a:buClr>
                <a:schemeClr val="dk2"/>
              </a:buClr>
              <a:buSzPct val="100000"/>
              <a:buFont typeface="Wingdings"/>
              <a:buChar char="§"/>
              <a:defRPr sz="1800" b="0">
                <a:solidFill>
                  <a:schemeClr val="dk2"/>
                </a:solidFill>
              </a:defRPr>
            </a:lvl9pPr>
          </a:lstStyle>
          <a:p/>
        </p:txBody>
      </p:sp>
      <p:sp>
        <p:nvSpPr>
          <p:cNvPr name="Shape 29" id="29"/>
          <p:cNvSpPr/>
          <p:nvPr/>
        </p:nvSpPr>
        <p:spPr>
          <a:xfrm>
            <a:off y="0" x="4274"/>
            <a:ext cy="5875200" cx="9144000"/>
          </a:xfrm>
          <a:prstGeom prst="rect">
            <a:avLst/>
          </a:prstGeom>
          <a:solidFill>
            <a:srgbClr val="2388DB"/>
          </a:solidFill>
          <a:ln>
            <a:noFill/>
          </a:ln>
        </p:spPr>
        <p:txBody>
          <a:bodyPr bIns="45700" tIns="45700" lIns="91425" anchor="ctr" anchorCtr="0" rIns="91425">
            <a:spAutoFit/>
          </a:bodyPr>
          <a:lstStyle/>
          <a:p/>
        </p:txBody>
      </p:sp>
      <p:cxnSp>
        <p:nvCxnSpPr>
          <p:cNvPr name="Shape 30" id="30"/>
          <p:cNvCxnSpPr/>
          <p:nvPr/>
        </p:nvCxnSpPr>
        <p:spPr>
          <a:xfrm>
            <a:off y="5845828" x="0"/>
            <a:ext cy="0" cx="9144000"/>
          </a:xfrm>
          <a:prstGeom prst="straightConnector1">
            <a:avLst/>
          </a:prstGeom>
          <a:noFill/>
          <a:ln w="57150" cap="flat">
            <a:solidFill>
              <a:srgbClr val="000000">
                <a:alpha val="14901"/>
              </a:srgbClr>
            </a:solidFill>
            <a:prstDash val="solid"/>
            <a:round/>
            <a:headEnd len="med" type="none" w="med"/>
            <a:tailEnd len="med" type="none" w="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bg>
      <p:bgPr>
        <a:solidFill>
          <a:schemeClr val="dk2"/>
        </a:solidFill>
      </p:bgPr>
    </p:bg>
    <p:spTree>
      <p:nvGrpSpPr>
        <p:cNvPr name="Shape 31" id="3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4" id="4"/>
        <p:cNvGrpSpPr/>
        <p:nvPr/>
      </p:nvGrpSpPr>
      <p:grpSpPr>
        <a:xfrm>
          <a:off y="0" x="0"/>
          <a:ext cy="0" cx="0"/>
          <a:chOff y="0" x="0"/>
          <a:chExt cy="0" cx="0"/>
        </a:xfrm>
      </p:grpSpPr>
      <p:sp>
        <p:nvSpPr>
          <p:cNvPr name="Shape 5" id="5"/>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1pPr>
            <a:lvl2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2pPr>
            <a:lvl3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3pPr>
            <a:lvl4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4pPr>
            <a:lvl5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5pPr>
            <a:lvl6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6pPr>
            <a:lvl7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7pPr>
            <a:lvl8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8pPr>
            <a:lvl9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9pPr>
          </a:lstStyle>
          <a:p/>
        </p:txBody>
      </p:sp>
      <p:sp>
        <p:nvSpPr>
          <p:cNvPr name="Shape 6" id="6"/>
          <p:cNvSpPr txBox="1"/>
          <p:nvPr>
            <p:ph type="body" idx="1"/>
          </p:nvPr>
        </p:nvSpPr>
        <p:spPr>
          <a:xfrm>
            <a:off y="1600200" x="457200"/>
            <a:ext cy="4967700" cx="8229600"/>
          </a:xfrm>
          <a:prstGeom prst="rect">
            <a:avLst/>
          </a:prstGeom>
          <a:noFill/>
          <a:ln>
            <a:noFill/>
          </a:ln>
        </p:spPr>
        <p:txBody>
          <a:bodyPr bIns="91425" tIns="91425" lIns="91425" anchor="t" anchorCtr="0" rIns="91425"/>
          <a:lstStyle>
            <a:lvl1pPr indent="-342900" algn="l" marL="342900" rtl="0">
              <a:spcBef>
                <a:spcPts val="600"/>
              </a:spcBef>
              <a:buClr>
                <a:schemeClr val="dk1"/>
              </a:buClr>
              <a:buSzPct val="166666"/>
              <a:buFont typeface="Arial"/>
              <a:buChar char="•"/>
              <a:defRPr i="0" baseline="0" strike="noStrike" sz="3000" b="0" cap="none" u="none">
                <a:solidFill>
                  <a:schemeClr val="dk1"/>
                </a:solidFill>
                <a:latin typeface="Arial"/>
                <a:ea typeface="Arial"/>
                <a:cs typeface="Arial"/>
                <a:sym typeface="Arial"/>
              </a:defRPr>
            </a:lvl1pPr>
            <a:lvl2pPr indent="-285750" algn="l" marL="742950" rtl="0">
              <a:spcBef>
                <a:spcPts val="480"/>
              </a:spcBef>
              <a:buClr>
                <a:schemeClr val="dk1"/>
              </a:buClr>
              <a:buSzPct val="100000"/>
              <a:buFont typeface="Courier New"/>
              <a:buChar char="o"/>
              <a:defRPr i="0" baseline="0" strike="noStrike" sz="2400" b="0" cap="none" u="none">
                <a:solidFill>
                  <a:schemeClr val="dk1"/>
                </a:solidFill>
                <a:latin typeface="Arial"/>
                <a:ea typeface="Arial"/>
                <a:cs typeface="Arial"/>
                <a:sym typeface="Arial"/>
              </a:defRPr>
            </a:lvl2pPr>
            <a:lvl3pPr indent="-228600" algn="l" marL="1143000" rtl="0">
              <a:spcBef>
                <a:spcPts val="480"/>
              </a:spcBef>
              <a:buClr>
                <a:schemeClr val="dk1"/>
              </a:buClr>
              <a:buSzPct val="100000"/>
              <a:buFont typeface="Wingdings"/>
              <a:buChar char="§"/>
              <a:defRPr i="0" baseline="0" strike="noStrike" sz="2400" b="0" cap="none" u="none">
                <a:solidFill>
                  <a:schemeClr val="dk1"/>
                </a:solidFill>
                <a:latin typeface="Arial"/>
                <a:ea typeface="Arial"/>
                <a:cs typeface="Arial"/>
                <a:sym typeface="Arial"/>
              </a:defRPr>
            </a:lvl3pPr>
            <a:lvl4pPr indent="-228600" algn="l" marL="16002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4pPr>
            <a:lvl5pPr indent="-228600" algn="l" marL="20574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5pPr>
            <a:lvl6pPr indent="-228600" algn="l" marL="25146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6pPr>
            <a:lvl7pPr indent="-228600" algn="l" marL="29718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7pPr>
            <a:lvl8pPr indent="-228600" algn="l" marL="34290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8pPr>
            <a:lvl9pPr indent="-228600" algn="l" marL="38862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2.xml"/></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2.xml"/></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2.xml"/></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32" id="32"/>
        <p:cNvGrpSpPr/>
        <p:nvPr/>
      </p:nvGrpSpPr>
      <p:grpSpPr>
        <a:xfrm>
          <a:off y="0" x="0"/>
          <a:ext cy="0" cx="0"/>
          <a:chOff y="0" x="0"/>
          <a:chExt cy="0" cx="0"/>
        </a:xfrm>
      </p:grpSpPr>
      <p:sp>
        <p:nvSpPr>
          <p:cNvPr name="Shape 33" id="33"/>
          <p:cNvSpPr txBox="1"/>
          <p:nvPr>
            <p:ph type="ctrTitle"/>
          </p:nvPr>
        </p:nvSpPr>
        <p:spPr>
          <a:xfrm>
            <a:off y="548125" x="926425"/>
            <a:ext cy="2198400" cx="7772400"/>
          </a:xfrm>
          <a:prstGeom prst="rect">
            <a:avLst/>
          </a:prstGeom>
          <a:ln w="9525" cap="flat">
            <a:solidFill>
              <a:srgbClr val="000000"/>
            </a:solidFill>
            <a:prstDash val="solid"/>
            <a:round/>
            <a:headEnd len="med" type="none" w="med"/>
            <a:tailEnd len="med" type="none" w="med"/>
          </a:ln>
        </p:spPr>
        <p:txBody>
          <a:bodyPr bIns="91425" tIns="91425" lIns="91425" anchor="b" anchorCtr="0" rIns="91425">
            <a:spAutoFit/>
          </a:bodyPr>
          <a:lstStyle/>
          <a:p>
            <a:pPr>
              <a:buNone/>
            </a:pPr>
            <a:r>
              <a:rPr lang="en">
                <a:solidFill>
                  <a:srgbClr val="000000"/>
                </a:solidFill>
              </a:rPr>
              <a:t>An Intro to DECA</a:t>
            </a:r>
          </a:p>
        </p:txBody>
      </p:sp>
      <p:sp>
        <p:nvSpPr>
          <p:cNvPr name="Shape 34" id="34"/>
          <p:cNvSpPr txBox="1"/>
          <p:nvPr>
            <p:ph type="subTitle" idx="1"/>
          </p:nvPr>
        </p:nvSpPr>
        <p:spPr>
          <a:xfrm>
            <a:off y="4836035" x="685800"/>
            <a:ext cy="1032599" cx="7772400"/>
          </a:xfrm>
          <a:prstGeom prst="rect">
            <a:avLst/>
          </a:prstGeom>
        </p:spPr>
        <p:txBody>
          <a:bodyPr bIns="91425" tIns="91425" lIns="91425" anchor="t" anchorCtr="0" rIns="91425">
            <a:spAutoFit/>
          </a:bodyPr>
          <a:lstStyle/>
          <a:p>
            <a:pPr>
              <a:buNone/>
            </a:pPr>
            <a:r>
              <a:rPr lang="en" sz="4800"/>
              <a:t>2012-2013 DECA</a:t>
            </a:r>
          </a:p>
        </p:txBody>
      </p:sp>
      <p:sp>
        <p:nvSpPr>
          <p:cNvPr name="Shape 35" id="35"/>
          <p:cNvSpPr txBox="1"/>
          <p:nvPr/>
        </p:nvSpPr>
        <p:spPr>
          <a:xfrm>
            <a:off y="4429350" x="8449600"/>
            <a:ext cy="457200" cx="3657600"/>
          </a:xfrm>
          <a:prstGeom prst="rect">
            <a:avLst/>
          </a:prstGeom>
          <a:noFill/>
          <a:ln w="9525" cap="flat">
            <a:solidFill>
              <a:srgbClr val="000000"/>
            </a:solidFill>
            <a:prstDash val="solid"/>
            <a:round/>
            <a:headEnd len="med" type="none" w="med"/>
            <a:tailEnd len="med" type="none" w="med"/>
          </a:ln>
        </p:spPr>
        <p:txBody>
          <a:bodyPr bIns="91425" tIns="91425" lIns="91425" anchor="t" anchorCtr="0" rIns="91425">
            <a:spAutoFit/>
          </a:bodyPr>
          <a:lstStyle/>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39" id="39"/>
        <p:cNvGrpSpPr/>
        <p:nvPr/>
      </p:nvGrpSpPr>
      <p:grpSpPr>
        <a:xfrm>
          <a:off y="0" x="0"/>
          <a:ext cy="0" cx="0"/>
          <a:chOff y="0" x="0"/>
          <a:chExt cy="0" cx="0"/>
        </a:xfrm>
      </p:grpSpPr>
      <p:sp>
        <p:nvSpPr>
          <p:cNvPr name="Shape 40" id="40"/>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What is DECA?</a:t>
            </a:r>
          </a:p>
        </p:txBody>
      </p:sp>
      <p:sp>
        <p:nvSpPr>
          <p:cNvPr name="Shape 41" id="41"/>
          <p:cNvSpPr txBox="1"/>
          <p:nvPr>
            <p:ph type="body" idx="1"/>
          </p:nvPr>
        </p:nvSpPr>
        <p:spPr>
          <a:xfrm>
            <a:off y="1634575" x="354050"/>
            <a:ext cy="4967700" cx="8229600"/>
          </a:xfrm>
          <a:prstGeom prst="rect">
            <a:avLst/>
          </a:prstGeom>
        </p:spPr>
        <p:txBody>
          <a:bodyPr bIns="91425" tIns="91425" lIns="91425" anchor="t" anchorCtr="0" rIns="91425">
            <a:spAutoFit/>
          </a:bodyPr>
          <a:lstStyle/>
          <a:p>
            <a:pPr rtl="0" lvl="0">
              <a:buNone/>
            </a:pPr>
            <a:r>
              <a:rPr lang="en"/>
              <a:t>Mission:</a:t>
            </a:r>
            <a:r>
              <a:rPr lang="en">
                <a:solidFill>
                  <a:srgbClr val="000000"/>
                </a:solidFill>
              </a:rPr>
              <a:t>DECA prepares emerging leaders and entrepreneurs for careers in marketing, finance, hospitality and management in high schools and colleges around the globe.</a:t>
            </a:r>
          </a:p>
          <a:p>
            <a:pPr rtl="0" lvl="0">
              <a:buNone/>
            </a:pPr>
            <a:r>
              <a:rPr lang="en">
                <a:solidFill>
                  <a:srgbClr val="000000"/>
                </a:solidFill>
              </a:rPr>
              <a:t>How: Conferences, trainings, workshops, competetive events, and more</a:t>
            </a:r>
          </a:p>
          <a:p>
            <a:pPr rtl="0" lvl="0">
              <a:buNone/>
            </a:pPr>
            <a:r>
              <a:rPr lang="en">
                <a:solidFill>
                  <a:srgbClr val="000000"/>
                </a:solidFill>
              </a:rPr>
              <a:t>The High School Division includes 185,000 members in 5,000 schools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5" id="45"/>
        <p:cNvGrpSpPr/>
        <p:nvPr/>
      </p:nvGrpSpPr>
      <p:grpSpPr>
        <a:xfrm>
          <a:off y="0" x="0"/>
          <a:ext cy="0" cx="0"/>
          <a:chOff y="0" x="0"/>
          <a:chExt cy="0" cx="0"/>
        </a:xfrm>
      </p:grpSpPr>
      <p:sp>
        <p:nvSpPr>
          <p:cNvPr name="Shape 46" id="46"/>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Our District</a:t>
            </a:r>
          </a:p>
        </p:txBody>
      </p:sp>
      <p:sp>
        <p:nvSpPr>
          <p:cNvPr name="Shape 47" id="47"/>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
              <a:t>Our district is Silicon Valley District that was formed last year to further divide the pre-existing Northern California and Southern California</a:t>
            </a:r>
          </a:p>
          <a:p>
            <a:pPr rtl="0" lvl="0">
              <a:buNone/>
            </a:pPr>
            <a:r>
              <a:rPr lang="en"/>
              <a:t>This district contains three counties, Santa Clara, Alameda, and San Mateo (which we belong to.</a:t>
            </a:r>
          </a:p>
          <a:p>
            <a:pPr rtl="0" lvl="0">
              <a:buNone/>
            </a:pPr>
            <a:r>
              <a:rPr lang="en"/>
              <a:t>The San Mateo county currently contains only Carlmont and is headed by the County Vice President, Scott Harris</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1" id="51"/>
        <p:cNvGrpSpPr/>
        <p:nvPr/>
      </p:nvGrpSpPr>
      <p:grpSpPr>
        <a:xfrm>
          <a:off y="0" x="0"/>
          <a:ext cy="0" cx="0"/>
          <a:chOff y="0" x="0"/>
          <a:chExt cy="0" cx="0"/>
        </a:xfrm>
      </p:grpSpPr>
      <p:sp>
        <p:nvSpPr>
          <p:cNvPr name="Shape 52" id="52"/>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Our District continued</a:t>
            </a:r>
          </a:p>
        </p:txBody>
      </p:sp>
      <p:sp>
        <p:nvSpPr>
          <p:cNvPr name="Shape 53" id="53"/>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
              <a:t>The district currently contains 1200-1600 students.</a:t>
            </a:r>
          </a:p>
          <a:p>
            <a:pPr rtl="0" lvl="0">
              <a:buNone/>
            </a:pPr>
            <a:r>
              <a:rPr lang="en"/>
              <a:t>The schools in the district are Carlmont, Fremont, Harker, Lynbrook, Milipitas,Mission San Jose, Monta Vista, Piedmont Hills and Presentation</a:t>
            </a:r>
          </a:p>
          <a:p>
            <a:pPr>
              <a:buNone/>
            </a:pPr>
            <a:r>
              <a:rPr lang="en"/>
              <a:t>Monta Vista is by far the largest with more than 500 members with over 700 applicants that need to pass a test to become a member. This is about 1/3 of their student body.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7" id="57"/>
        <p:cNvGrpSpPr/>
        <p:nvPr/>
      </p:nvGrpSpPr>
      <p:grpSpPr>
        <a:xfrm>
          <a:off y="0" x="0"/>
          <a:ext cy="0" cx="0"/>
          <a:chOff y="0" x="0"/>
          <a:chExt cy="0" cx="0"/>
        </a:xfrm>
      </p:grpSpPr>
      <p:sp>
        <p:nvSpPr>
          <p:cNvPr name="Shape 58" id="58"/>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Important events</a:t>
            </a:r>
          </a:p>
        </p:txBody>
      </p:sp>
      <p:sp>
        <p:nvSpPr>
          <p:cNvPr name="Shape 59" id="59"/>
          <p:cNvSpPr txBox="1"/>
          <p:nvPr>
            <p:ph type="body" idx="1"/>
          </p:nvPr>
        </p:nvSpPr>
        <p:spPr>
          <a:xfrm>
            <a:off y="1417637" x="144025"/>
            <a:ext cy="5314800" cx="8709599"/>
          </a:xfrm>
          <a:prstGeom prst="rect">
            <a:avLst/>
          </a:prstGeom>
        </p:spPr>
        <p:txBody>
          <a:bodyPr bIns="91425" tIns="91425" lIns="91425" anchor="t" anchorCtr="0" rIns="91425">
            <a:spAutoFit/>
          </a:bodyPr>
          <a:lstStyle/>
          <a:p>
            <a:pPr rtl="0" lvl="0">
              <a:buNone/>
            </a:pPr>
            <a:r>
              <a:rPr lang="en"/>
              <a:t>Silicon Valley Leadership Development Conference</a:t>
            </a:r>
          </a:p>
          <a:p>
            <a:pPr rtl="0" lvl="0">
              <a:buNone/>
            </a:pPr>
            <a:r>
              <a:rPr lang="en"/>
              <a:t>November 16-18</a:t>
            </a:r>
          </a:p>
          <a:p>
            <a:pPr rtl="0" lvl="0">
              <a:buNone/>
            </a:pPr>
            <a:r>
              <a:rPr lang="en"/>
              <a:t>Silicon Valley Career Development Conference January 4-6</a:t>
            </a:r>
          </a:p>
          <a:p>
            <a:pPr rtl="0" lvl="0">
              <a:buNone/>
            </a:pPr>
            <a:r>
              <a:rPr lang="en"/>
              <a:t>State Career Development Conference</a:t>
            </a:r>
          </a:p>
          <a:p>
            <a:pPr rtl="0" lvl="0">
              <a:buNone/>
            </a:pPr>
            <a:r>
              <a:rPr lang="en"/>
              <a:t>February 28-March 3</a:t>
            </a:r>
          </a:p>
          <a:p>
            <a:pPr rtl="0" lvl="0">
              <a:buNone/>
            </a:pPr>
            <a:r>
              <a:rPr lang="en"/>
              <a:t>International Career Development Conference</a:t>
            </a:r>
          </a:p>
          <a:p>
            <a:pPr>
              <a:buNone/>
            </a:pPr>
            <a:r>
              <a:rPr lang="en"/>
              <a:t>April 23-28</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3" id="63"/>
        <p:cNvGrpSpPr/>
        <p:nvPr/>
      </p:nvGrpSpPr>
      <p:grpSpPr>
        <a:xfrm>
          <a:off y="0" x="0"/>
          <a:ext cy="0" cx="0"/>
          <a:chOff y="0" x="0"/>
          <a:chExt cy="0" cx="0"/>
        </a:xfrm>
      </p:grpSpPr>
      <p:sp>
        <p:nvSpPr>
          <p:cNvPr name="Shape 64" id="64"/>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Why join DECA?</a:t>
            </a:r>
          </a:p>
        </p:txBody>
      </p:sp>
      <p:sp>
        <p:nvSpPr>
          <p:cNvPr name="Shape 65" id="65"/>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152400" marL="228600" rtl="0" lvl="0">
              <a:lnSpc>
                <a:spcPct val="115000"/>
              </a:lnSpc>
              <a:spcBef>
                <a:spcPts val="0"/>
              </a:spcBef>
              <a:buClr>
                <a:srgbClr val="000000"/>
              </a:buClr>
              <a:buSzPct val="166666"/>
              <a:buFont typeface="Arial"/>
              <a:buChar char="•"/>
            </a:pPr>
            <a:r>
              <a:rPr lang="en" sz="2400">
                <a:solidFill>
                  <a:srgbClr val="000000"/>
                </a:solidFill>
              </a:rPr>
              <a:t>Attending exciting conferences around the state and country - conferences allow you to spend time with your fellow chapter members and friends. You will have a fun and great experience, as well as a break from school. </a:t>
            </a:r>
          </a:p>
          <a:p>
            <a:pPr indent="-152400" marL="228600" rtl="0" lvl="0">
              <a:lnSpc>
                <a:spcPct val="115000"/>
              </a:lnSpc>
              <a:spcBef>
                <a:spcPts val="0"/>
              </a:spcBef>
              <a:buClr>
                <a:srgbClr val="000000"/>
              </a:buClr>
              <a:buSzPct val="166666"/>
              <a:buFont typeface="Arial"/>
              <a:buChar char="•"/>
            </a:pPr>
            <a:r>
              <a:rPr lang="en" sz="2400">
                <a:solidFill>
                  <a:srgbClr val="000000"/>
                </a:solidFill>
              </a:rPr>
              <a:t>Exclusive tours to different fields of business (fashion, sports &amp; entertainment, finance, etc.) </a:t>
            </a:r>
          </a:p>
          <a:p>
            <a:pPr indent="-152400" marL="228600" rtl="0" lvl="0">
              <a:lnSpc>
                <a:spcPct val="115000"/>
              </a:lnSpc>
              <a:spcBef>
                <a:spcPts val="0"/>
              </a:spcBef>
              <a:buClr>
                <a:srgbClr val="000000"/>
              </a:buClr>
              <a:buSzPct val="166666"/>
              <a:buFont typeface="Arial"/>
              <a:buChar char="•"/>
            </a:pPr>
            <a:r>
              <a:rPr lang="en" sz="2400">
                <a:solidFill>
                  <a:srgbClr val="000000"/>
                </a:solidFill>
              </a:rPr>
              <a:t>Demonstrating skills and competency in competitions - show off your hidden skills and talents! Impress people from around the world with your abilities as an emerging leader and entrepreneur. </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9" id="69"/>
        <p:cNvGrpSpPr/>
        <p:nvPr/>
      </p:nvGrpSpPr>
      <p:grpSpPr>
        <a:xfrm>
          <a:off y="0" x="0"/>
          <a:ext cy="0" cx="0"/>
          <a:chOff y="0" x="0"/>
          <a:chExt cy="0" cx="0"/>
        </a:xfrm>
      </p:grpSpPr>
      <p:sp>
        <p:nvSpPr>
          <p:cNvPr name="Shape 70" id="70"/>
          <p:cNvSpPr txBox="1"/>
          <p:nvPr>
            <p:ph type="title"/>
          </p:nvPr>
        </p:nvSpPr>
        <p:spPr>
          <a:xfrm>
            <a:off y="274637" x="457200"/>
            <a:ext cy="1143000" cx="8229600"/>
          </a:xfrm>
          <a:prstGeom prst="rect">
            <a:avLst/>
          </a:prstGeom>
        </p:spPr>
        <p:txBody>
          <a:bodyPr bIns="91425" tIns="91425" lIns="91425" anchor="b" anchorCtr="0" rIns="91425">
            <a:spAutoFit/>
          </a:bodyPr>
          <a:lstStyle/>
          <a:p>
            <a:pPr rtl="0" lvl="0">
              <a:buNone/>
            </a:pPr>
            <a:r>
              <a:rPr lang="en"/>
              <a:t>Why join DECA?</a:t>
            </a:r>
          </a:p>
        </p:txBody>
      </p:sp>
      <p:sp>
        <p:nvSpPr>
          <p:cNvPr name="Shape 71" id="71"/>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69850" marL="228600" rtl="0" lvl="0">
              <a:lnSpc>
                <a:spcPct val="115000"/>
              </a:lnSpc>
              <a:spcBef>
                <a:spcPts val="0"/>
              </a:spcBef>
              <a:buClr>
                <a:srgbClr val="000000"/>
              </a:buClr>
              <a:buSzPct val="76388"/>
              <a:buFont typeface="Arial"/>
              <a:buChar char="•"/>
            </a:pPr>
            <a:r>
              <a:rPr lang="en" sz="2400">
                <a:solidFill>
                  <a:srgbClr val="000000"/>
                </a:solidFill>
              </a:rPr>
              <a:t>Networking opportunities - You will be able to meet tons of people, from members of our own Carlmont chapter to DECA members around the world. Our chapter's connections with the local Chamber of Commerce and Rotary Club gives its members a chance to interact with industry leading business leaders, creating potential internship and job opportunities. </a:t>
            </a:r>
          </a:p>
          <a:p>
            <a:pPr indent="-69850" marL="228600" rtl="0" lvl="0">
              <a:lnSpc>
                <a:spcPct val="115000"/>
              </a:lnSpc>
              <a:spcBef>
                <a:spcPts val="0"/>
              </a:spcBef>
              <a:buClr>
                <a:srgbClr val="000000"/>
              </a:buClr>
              <a:buSzPct val="76388"/>
              <a:buFont typeface="Arial"/>
              <a:buChar char="•"/>
            </a:pPr>
            <a:r>
              <a:rPr lang="en" sz="2400">
                <a:solidFill>
                  <a:srgbClr val="000000"/>
                </a:solidFill>
              </a:rPr>
              <a:t>Winning trophies and bragging rights - have fun at competitions with the chance of winning and taking home big trophies.</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5" id="75"/>
        <p:cNvGrpSpPr/>
        <p:nvPr/>
      </p:nvGrpSpPr>
      <p:grpSpPr>
        <a:xfrm>
          <a:off y="0" x="0"/>
          <a:ext cy="0" cx="0"/>
          <a:chOff y="0" x="0"/>
          <a:chExt cy="0" cx="0"/>
        </a:xfrm>
      </p:grpSpPr>
      <p:sp>
        <p:nvSpPr>
          <p:cNvPr name="Shape 76" id="76"/>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Why Join DECA?</a:t>
            </a:r>
          </a:p>
        </p:txBody>
      </p:sp>
      <p:sp>
        <p:nvSpPr>
          <p:cNvPr name="Shape 77" id="77"/>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152400" marL="228600" rtl="0" lvl="0">
              <a:lnSpc>
                <a:spcPct val="115000"/>
              </a:lnSpc>
              <a:spcBef>
                <a:spcPts val="0"/>
              </a:spcBef>
              <a:buClr>
                <a:srgbClr val="000000"/>
              </a:buClr>
              <a:buSzPct val="166666"/>
              <a:buFont typeface="Arial"/>
              <a:buChar char="•"/>
            </a:pPr>
            <a:r>
              <a:rPr lang="en" sz="2400">
                <a:solidFill>
                  <a:srgbClr val="000000"/>
                </a:solidFill>
              </a:rPr>
              <a:t>Partnership/Mentorship with the local business of your choice. No matter what your career interests are, we'll try to hook you up with a company that will give you a unique hands-on learning experience. This opportunity may lead to your next job or internship.</a:t>
            </a:r>
          </a:p>
          <a:p>
            <a:pPr indent="-152400" marL="228600" rtl="0" lvl="0">
              <a:lnSpc>
                <a:spcPct val="115000"/>
              </a:lnSpc>
              <a:spcBef>
                <a:spcPts val="0"/>
              </a:spcBef>
              <a:buClr>
                <a:srgbClr val="000000"/>
              </a:buClr>
              <a:buSzPct val="166666"/>
              <a:buFont typeface="Arial"/>
              <a:buChar char="•"/>
            </a:pPr>
            <a:r>
              <a:rPr lang="en" sz="2400">
                <a:solidFill>
                  <a:srgbClr val="000000"/>
                </a:solidFill>
              </a:rPr>
              <a:t>Scholarship access </a:t>
            </a:r>
          </a:p>
          <a:p>
            <a:pPr indent="-152400" marL="228600" rtl="0" lvl="0">
              <a:lnSpc>
                <a:spcPct val="115000"/>
              </a:lnSpc>
              <a:spcBef>
                <a:spcPts val="0"/>
              </a:spcBef>
              <a:buClr>
                <a:srgbClr val="000000"/>
              </a:buClr>
              <a:buSzPct val="166666"/>
              <a:buFont typeface="Arial"/>
              <a:buChar char="•"/>
            </a:pPr>
            <a:r>
              <a:rPr lang="en" sz="2400">
                <a:solidFill>
                  <a:srgbClr val="000000"/>
                </a:solidFill>
              </a:rPr>
              <a:t>Notifications of DECA and non-DECA affiliated business and leadership conferences, challenges, and contests.</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1" id="81"/>
        <p:cNvGrpSpPr/>
        <p:nvPr/>
      </p:nvGrpSpPr>
      <p:grpSpPr>
        <a:xfrm>
          <a:off y="0" x="0"/>
          <a:ext cy="0" cx="0"/>
          <a:chOff y="0" x="0"/>
          <a:chExt cy="0" cx="0"/>
        </a:xfrm>
      </p:grpSpPr>
      <p:sp>
        <p:nvSpPr>
          <p:cNvPr name="Shape 82" id="82"/>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What to expect as a member</a:t>
            </a:r>
          </a:p>
        </p:txBody>
      </p:sp>
      <p:sp>
        <p:nvSpPr>
          <p:cNvPr name="Shape 83" id="83"/>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
              <a:t>Responsibility to promote DECA</a:t>
            </a:r>
          </a:p>
          <a:p>
            <a:pPr rtl="0" lvl="0">
              <a:buNone/>
            </a:pPr>
            <a:r>
              <a:rPr lang="en"/>
              <a:t>Attend at least one of the conferences</a:t>
            </a:r>
          </a:p>
          <a:p>
            <a:pPr rtl="0" lvl="0">
              <a:buNone/>
            </a:pPr>
            <a:r>
              <a:rPr lang="en"/>
              <a:t>Fundraise so that we can pay for expenses</a:t>
            </a:r>
          </a:p>
          <a:p>
            <a:pPr rtl="0" lvl="0">
              <a:buNone/>
            </a:pPr>
            <a:r>
              <a:rPr lang="en"/>
              <a:t>Ability to meet people from across the world</a:t>
            </a:r>
          </a:p>
          <a:p>
            <a:pPr rtl="0" lvl="0">
              <a:buNone/>
            </a:pPr>
            <a:r>
              <a:rPr lang="en"/>
              <a:t>Experience in the world of Business and Finance</a:t>
            </a:r>
          </a:p>
          <a:p>
            <a:pPr rtl="0" lvl="0">
              <a:buNone/>
            </a:pPr>
            <a:r>
              <a:rPr lang="en"/>
              <a:t>A group of people that share the same interest as you</a:t>
            </a:r>
          </a:p>
          <a:p>
            <a:pPr>
              <a:buNone/>
            </a:pPr>
            <a:r>
              <a:rPr lang="en"/>
              <a:t>Fun and excitement throughout the year as we participate in many activities, especially the conferences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